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F4C3B-12BB-4EC8-A596-2037BFBCFD5E}" type="datetime1">
              <a:rPr lang="en-US"/>
              <a:pPr/>
              <a:t>12/19/11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FD7C-5133-4F31-B8DD-48811D9CC472}" type="slidenum">
              <a:rPr/>
              <a:pPr/>
              <a:t>‹#›</a:t>
            </a:fld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5E28-5FDF-419C-905B-828A8064828E}" type="datetime1">
              <a:rPr lang="en-US"/>
              <a:pPr/>
              <a:t>12/19/11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/>
              <a:pPr/>
              <a:t>‹#›</a:t>
            </a:fld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D2D-5A5F-45B1-82F9-83DDE5E26DCD}" type="datetime1">
              <a:rPr lang="en-US"/>
              <a:pPr/>
              <a:t>12/19/11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FD7C-5133-4F31-B8DD-48811D9CC472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ACAD609-08B7-2E41-84A7-74BF67746B1F}" type="datetimeFigureOut">
              <a:rPr lang="en-US" smtClean="0"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FAD3FA8A-E25C-5C4B-85CB-C6BA78388A6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Call to Order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1341" y="2060107"/>
            <a:ext cx="8205732" cy="1301126"/>
          </a:xfrm>
        </p:spPr>
        <p:txBody>
          <a:bodyPr>
            <a:noAutofit/>
          </a:bodyPr>
          <a:lstStyle/>
          <a:p>
            <a:pPr algn="ctr"/>
            <a:r>
              <a:rPr lang="en-US" sz="3800" b="1" i="1" dirty="0" smtClean="0">
                <a:solidFill>
                  <a:srgbClr val="000000"/>
                </a:solidFill>
              </a:rPr>
              <a:t>Are there any times that you believe war is unavoidable?</a:t>
            </a:r>
            <a:endParaRPr lang="en-US" sz="3800" b="1" i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1215" y="4182188"/>
            <a:ext cx="2574977" cy="244926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15" y="4182189"/>
            <a:ext cx="2033049" cy="24492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6858" y="4182189"/>
            <a:ext cx="3193953" cy="24499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Assassination of Archduke Ferdinand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1503" y="1874236"/>
            <a:ext cx="7076747" cy="3992563"/>
          </a:xfrm>
        </p:spPr>
        <p:txBody>
          <a:bodyPr/>
          <a:lstStyle/>
          <a:p>
            <a:r>
              <a:rPr lang="en-US" dirty="0" smtClean="0"/>
              <a:t>On June 28, 1914, Austria Hungary’s Archduke Franz Ferdinand was assassinated.</a:t>
            </a:r>
          </a:p>
          <a:p>
            <a:r>
              <a:rPr lang="en-US" dirty="0" smtClean="0"/>
              <a:t>Austria-Hungary declared war on Serbia</a:t>
            </a:r>
          </a:p>
          <a:p>
            <a:r>
              <a:rPr lang="en-US" dirty="0" smtClean="0"/>
              <a:t>European countries begin to take sides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774" y="4288257"/>
            <a:ext cx="3876396" cy="23295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170" y="4288256"/>
            <a:ext cx="1906993" cy="23295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Countries had a lot of pride</a:t>
            </a:r>
          </a:p>
          <a:p>
            <a:r>
              <a:rPr lang="en-US" dirty="0" smtClean="0"/>
              <a:t>Some countries wanted to fight for their own freedom</a:t>
            </a:r>
          </a:p>
          <a:p>
            <a:r>
              <a:rPr lang="en-US" dirty="0" smtClean="0"/>
              <a:t>Other countries wanted to dominate them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Britain, France, Germany, and Italy competed for colonies in Africa and Asia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Militarism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2542" y="1905215"/>
            <a:ext cx="3545708" cy="3992563"/>
          </a:xfrm>
        </p:spPr>
        <p:txBody>
          <a:bodyPr/>
          <a:lstStyle/>
          <a:p>
            <a:r>
              <a:rPr lang="en-US" dirty="0" smtClean="0"/>
              <a:t>Trench Warfare = Troops huddled at the bottom of rat-infested trenches</a:t>
            </a:r>
          </a:p>
          <a:p>
            <a:r>
              <a:rPr lang="en-US" dirty="0" smtClean="0"/>
              <a:t>U-Boats = German submarines that blocked trade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63" y="2728208"/>
            <a:ext cx="4696650" cy="33979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830" y="5053228"/>
            <a:ext cx="2540000" cy="16891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Alliances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Powers = Austria-Hungary, Germany, the Ottoman Empire, and Bulgaria</a:t>
            </a:r>
          </a:p>
          <a:p>
            <a:r>
              <a:rPr lang="en-US" dirty="0" smtClean="0"/>
              <a:t>Allied Powers = Serbia, Russia, France, Great Britain, Italy, and seven other countries</a:t>
            </a:r>
          </a:p>
          <a:p>
            <a:r>
              <a:rPr lang="en-US" dirty="0" smtClean="0"/>
              <a:t>Zimmerman </a:t>
            </a:r>
            <a:r>
              <a:rPr lang="en-US" dirty="0" smtClean="0"/>
              <a:t>Telegram = a message sent from the German foreign minister to Mexico, asking Mexico to join the Germans and Germany would help Mexico fight</a:t>
            </a:r>
            <a:r>
              <a:rPr lang="en-US" dirty="0" smtClean="0"/>
              <a:t> to win back Texas, New Mexico, and Arizona from the United States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600" y="886641"/>
            <a:ext cx="5943600" cy="5816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Alliances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Lusitania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3302" y="2383944"/>
            <a:ext cx="2174948" cy="3992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May 1915, a German U-Boat torpedoed the British passenger ship </a:t>
            </a:r>
            <a:r>
              <a:rPr lang="en-US" i="1" dirty="0" smtClean="0"/>
              <a:t>Lusitania, </a:t>
            </a:r>
            <a:r>
              <a:rPr lang="en-US" dirty="0" smtClean="0"/>
              <a:t>killing 1,198 people, including 128 Americans.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63" y="2133600"/>
            <a:ext cx="6399139" cy="424290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Pages 679-683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23588" y="2245985"/>
          <a:ext cx="7077075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9025"/>
                <a:gridCol w="2359025"/>
                <a:gridCol w="23590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Cause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Nations</a:t>
                      </a:r>
                      <a:r>
                        <a:rPr lang="en-US" sz="3600" baseline="0" dirty="0" smtClean="0"/>
                        <a:t> Involved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Effect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19</TotalTime>
  <Words>215</Words>
  <Application>Microsoft Macintosh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Spectrum</vt:lpstr>
      <vt:lpstr>Call to Order</vt:lpstr>
      <vt:lpstr>Assassination of Archduke Ferdinand</vt:lpstr>
      <vt:lpstr>Nationalism</vt:lpstr>
      <vt:lpstr>Imperialism</vt:lpstr>
      <vt:lpstr>Militarism</vt:lpstr>
      <vt:lpstr>Alliances </vt:lpstr>
      <vt:lpstr>Alliances</vt:lpstr>
      <vt:lpstr>Lusitania</vt:lpstr>
      <vt:lpstr>Reading Pages 679-683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2011-12-19T21:27:25Z</dcterms:created>
  <dcterms:modified xsi:type="dcterms:W3CDTF">2011-12-19T21:47:03Z</dcterms:modified>
</cp:coreProperties>
</file>